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Raleway"/>
      <p:regular r:id="rId11"/>
      <p:bold r:id="rId12"/>
      <p:italic r:id="rId13"/>
      <p:boldItalic r:id="rId14"/>
    </p:embeddedFont>
    <p:embeddedFont>
      <p:font typeface="La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aleway-regular.fntdata"/><Relationship Id="rId10" Type="http://schemas.openxmlformats.org/officeDocument/2006/relationships/slide" Target="slides/slide5.xml"/><Relationship Id="rId13" Type="http://schemas.openxmlformats.org/officeDocument/2006/relationships/font" Target="fonts/Raleway-italic.fntdata"/><Relationship Id="rId12" Type="http://schemas.openxmlformats.org/officeDocument/2006/relationships/font" Target="fonts/Ralew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font" Target="fonts/Raleway-boldItalic.fntdata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f88252dc4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f88252dc4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88252dc4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f88252dc4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f88252dc4_0_1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f88252dc4_0_1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f88252dc4_0_15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f88252dc4_0_15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429987889_edited.jpg" id="10" name="Google Shape;10;p2"/>
          <p:cNvPicPr preferRelativeResize="0"/>
          <p:nvPr/>
        </p:nvPicPr>
        <p:blipFill rotWithShape="1">
          <a:blip r:embed="rId2">
            <a:alphaModFix/>
          </a:blip>
          <a:srcRect b="23591" l="0" r="0" t="21799"/>
          <a:stretch/>
        </p:blipFill>
        <p:spPr>
          <a:xfrm>
            <a:off x="0" y="487825"/>
            <a:ext cx="9144000" cy="4655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3" name="Google Shape;13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" name="Google Shape;15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226550" y="78500"/>
            <a:ext cx="9981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latin typeface="Raleway"/>
                <a:ea typeface="Raleway"/>
                <a:cs typeface="Raleway"/>
                <a:sym typeface="Raleway"/>
              </a:rPr>
              <a:t>Confidential</a:t>
            </a:r>
            <a:endParaRPr b="1" sz="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" name="Google Shape;19;p2"/>
          <p:cNvSpPr txBox="1"/>
          <p:nvPr/>
        </p:nvSpPr>
        <p:spPr>
          <a:xfrm>
            <a:off x="1296767" y="78500"/>
            <a:ext cx="21006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8213935" y="78500"/>
            <a:ext cx="7059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11" name="Google Shape;111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3" name="Google Shape;113;p1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" name="Google Shape;115;p11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6" name="Google Shape;116;p11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11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1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" name="Google Shape;121;p1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2" name="Google Shape;122;p1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4" name="Google Shape;124;p12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25" name="Google Shape;125;p12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6" name="Google Shape;126;p12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" name="Google Shape;128;p12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9" name="Google Shape;129;p12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0" name="Google Shape;130;p12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1" name="Google Shape;131;p12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34" name="Google Shape;134;p1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" name="Google Shape;135;p13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6" name="Google Shape;136;p13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" name="Google Shape;137;p13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8" name="Google Shape;138;p13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Google Shape;140;p14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141" name="Google Shape;141;p1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3" name="Google Shape;143;p14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4" name="Google Shape;144;p14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5" name="Google Shape;145;p1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6" name="Google Shape;146;p14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7" name="Google Shape;147;p14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8" name="Google Shape;148;p14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9" name="Google Shape;149;p14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15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3" name="Google Shape;153;p15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4" name="Google Shape;154;p15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5" name="Google Shape;155;p15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OC">
  <p:cSld name="SECTION_HEADER_1">
    <p:bg>
      <p:bgPr>
        <a:solidFill>
          <a:schemeClr val="dk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6"/>
          <p:cNvSpPr txBox="1"/>
          <p:nvPr>
            <p:ph type="title"/>
          </p:nvPr>
        </p:nvSpPr>
        <p:spPr>
          <a:xfrm>
            <a:off x="1308150" y="1318650"/>
            <a:ext cx="7110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None/>
              <a:defRPr sz="26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8" name="Google Shape;158;p1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9" name="Google Shape;159;p16"/>
          <p:cNvSpPr txBox="1"/>
          <p:nvPr/>
        </p:nvSpPr>
        <p:spPr>
          <a:xfrm>
            <a:off x="226550" y="78500"/>
            <a:ext cx="9981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Confidential</a:t>
            </a:r>
            <a:endParaRPr b="1"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1296767" y="78500"/>
            <a:ext cx="21006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Customized for </a:t>
            </a:r>
            <a:r>
              <a:rPr b="1"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 LLC</a:t>
            </a:r>
            <a:endParaRPr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8213935" y="78500"/>
            <a:ext cx="705900" cy="32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Version 1.0</a:t>
            </a:r>
            <a:endParaRPr b="1" sz="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_alt1">
  <p:cSld name="SECTION_HEADER_2">
    <p:bg>
      <p:bgPr>
        <a:solidFill>
          <a:srgbClr val="434343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64" name="Google Shape;164;p1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6" name="Google Shape;166;p17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7" name="Google Shape;167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8" name="Google Shape;168;p17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69" name="Google Shape;169;p17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0" name="Google Shape;170;p17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1" name="Google Shape;171;p17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_alt1">
  <p:cSld name="TITLE_1">
    <p:bg>
      <p:bgPr>
        <a:solidFill>
          <a:schemeClr val="lt2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429987889_edited.jpg" id="22" name="Google Shape;22;p3"/>
          <p:cNvPicPr preferRelativeResize="0"/>
          <p:nvPr/>
        </p:nvPicPr>
        <p:blipFill rotWithShape="1">
          <a:blip r:embed="rId2">
            <a:alphaModFix/>
          </a:blip>
          <a:srcRect b="23591" l="0" r="0" t="21799"/>
          <a:stretch/>
        </p:blipFill>
        <p:spPr>
          <a:xfrm>
            <a:off x="0" y="487825"/>
            <a:ext cx="9144000" cy="4655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5" name="Google Shape;25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7" name="Google Shape;27;p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9" name="Google Shape;29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" name="Google Shape;30;p3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1" name="Google Shape;31;p3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" name="Google Shape;32;p3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3" name="Google Shape;33;p3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6" name="Google Shape;3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" name="Google Shape;38;p4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" name="Google Shape;40;p4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4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2" name="Google Shape;42;p4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" name="Google Shape;43;p4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" name="Google Shape;46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7" name="Google Shape;47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" name="Google Shape;49;p5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2" name="Google Shape;52;p5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3" name="Google Shape;53;p5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" name="Google Shape;54;p5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5" name="Google Shape;55;p5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ody only">
  <p:cSld name="TITLE_AND_BODY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6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0" name="Google Shape;60;p6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1" name="Google Shape;61;p6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62" name="Google Shape;62;p6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3" name="Google Shape;63;p6"/>
          <p:cNvSpPr txBox="1"/>
          <p:nvPr>
            <p:ph idx="1" type="body"/>
          </p:nvPr>
        </p:nvSpPr>
        <p:spPr>
          <a:xfrm>
            <a:off x="729450" y="1068650"/>
            <a:ext cx="7688700" cy="103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rtl="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rtl="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rtl="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rtl="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_alt2">
  <p:cSld name="TITLE_AND_BODY_1_1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utterstock_31891705.jpg" id="65" name="Google Shape;65;p7"/>
          <p:cNvPicPr preferRelativeResize="0"/>
          <p:nvPr/>
        </p:nvPicPr>
        <p:blipFill rotWithShape="1">
          <a:blip r:embed="rId2">
            <a:alphaModFix/>
          </a:blip>
          <a:srcRect b="11971" l="0" r="0" t="11971"/>
          <a:stretch/>
        </p:blipFill>
        <p:spPr>
          <a:xfrm>
            <a:off x="0" y="487825"/>
            <a:ext cx="9143999" cy="4655673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" name="Google Shape;68;p7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9" name="Google Shape;69;p7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" name="Google Shape;70;p7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" name="Google Shape;71;p7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2" name="Google Shape;72;p7"/>
          <p:cNvSpPr txBox="1"/>
          <p:nvPr>
            <p:ph type="title"/>
          </p:nvPr>
        </p:nvSpPr>
        <p:spPr>
          <a:xfrm>
            <a:off x="729450" y="2056375"/>
            <a:ext cx="58875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8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" name="Google Shape;75;p8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76" name="Google Shape;76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" name="Google Shape;78;p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9" name="Google Shape;79;p8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1" name="Google Shape;81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" name="Google Shape;82;p8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3" name="Google Shape;83;p8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4" name="Google Shape;84;p8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85" name="Google Shape;85;p8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" name="Google Shape;88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89" name="Google Shape;89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" name="Google Shape;91;p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2" name="Google Shape;92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3" name="Google Shape;93;p9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4" name="Google Shape;94;p9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5" name="Google Shape;95;p9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96" name="Google Shape;96;p9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0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9" name="Google Shape;99;p1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00" name="Google Shape;100;p1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" name="Google Shape;102;p10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2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10">
            <a:hlinkClick/>
          </p:cNvPr>
          <p:cNvSpPr/>
          <p:nvPr/>
        </p:nvSpPr>
        <p:spPr>
          <a:xfrm>
            <a:off x="8280450" y="0"/>
            <a:ext cx="863400" cy="454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0">
            <a:hlinkClick/>
          </p:cNvPr>
          <p:cNvCxnSpPr/>
          <p:nvPr/>
        </p:nvCxnSpPr>
        <p:spPr>
          <a:xfrm>
            <a:off x="8598817" y="216350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7" name="Google Shape;107;p10">
            <a:hlinkClick/>
          </p:cNvPr>
          <p:cNvCxnSpPr/>
          <p:nvPr/>
        </p:nvCxnSpPr>
        <p:spPr>
          <a:xfrm>
            <a:off x="8598817" y="250138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0">
            <a:hlinkClick/>
          </p:cNvPr>
          <p:cNvCxnSpPr/>
          <p:nvPr/>
        </p:nvCxnSpPr>
        <p:spPr>
          <a:xfrm>
            <a:off x="8598817" y="283925"/>
            <a:ext cx="216300" cy="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Raleway"/>
              <a:buNone/>
              <a:defRPr b="1" sz="28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digijaks.com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Relationship Id="rId4" Type="http://schemas.openxmlformats.org/officeDocument/2006/relationships/hyperlink" Target="http://www.digijaks.com" TargetMode="External"/><Relationship Id="rId5" Type="http://schemas.openxmlformats.org/officeDocument/2006/relationships/hyperlink" Target="mailto:digijakshq@digijaks.com" TargetMode="External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>
            <p:ph type="ctrTitle"/>
          </p:nvPr>
        </p:nvSpPr>
        <p:spPr>
          <a:xfrm>
            <a:off x="729450" y="1322450"/>
            <a:ext cx="72510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</a:rPr>
              <a:t>Digijaks Group Global Covid19 Response</a:t>
            </a:r>
            <a:endParaRPr/>
          </a:p>
        </p:txBody>
      </p:sp>
      <p:sp>
        <p:nvSpPr>
          <p:cNvPr id="177" name="Google Shape;177;p18"/>
          <p:cNvSpPr txBox="1"/>
          <p:nvPr>
            <p:ph idx="1" type="subTitle"/>
          </p:nvPr>
        </p:nvSpPr>
        <p:spPr>
          <a:xfrm>
            <a:off x="729563" y="2998272"/>
            <a:ext cx="48909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/>
              <a:t>October 2020  </a:t>
            </a:r>
            <a:r>
              <a:rPr b="1" lang="en-GB" sz="1400" u="sng">
                <a:solidFill>
                  <a:schemeClr val="hlink"/>
                </a:solidFill>
                <a:hlinkClick r:id="rId3"/>
              </a:rPr>
              <a:t>www.digijaks.com</a:t>
            </a:r>
            <a:endParaRPr b="1" sz="1400"/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4300" y="4145950"/>
            <a:ext cx="1989700" cy="99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    Covid19 Emergency Response Overview</a:t>
            </a:r>
            <a:endParaRPr/>
          </a:p>
        </p:txBody>
      </p:sp>
      <p:sp>
        <p:nvSpPr>
          <p:cNvPr id="184" name="Google Shape;184;p19"/>
          <p:cNvSpPr txBox="1"/>
          <p:nvPr>
            <p:ph idx="1" type="body"/>
          </p:nvPr>
        </p:nvSpPr>
        <p:spPr>
          <a:xfrm>
            <a:off x="544625" y="2078875"/>
            <a:ext cx="8300100" cy="132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-GB" sz="1200"/>
              <a:t>Digijaks Group, LLC is a certified Covid19 Emergency Response Vendor. 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-GB" sz="1200"/>
              <a:t>FEMA. The United Nations. State of California. State of New York. State of Michigan. State of Virginia.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-GB" sz="1200"/>
              <a:t>Digijaks is a certified supplier to HealthTrust, one of the 8 largest GPOs in the US.</a:t>
            </a:r>
            <a:endParaRPr b="1"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b="1" lang="en-GB" sz="1200"/>
              <a:t>Digijaks has powerful previous history as buyer of record, with supply chain security,  and final delivery of PPE.</a:t>
            </a:r>
            <a:endParaRPr b="1" sz="1200"/>
          </a:p>
        </p:txBody>
      </p:sp>
      <p:pic>
        <p:nvPicPr>
          <p:cNvPr id="185" name="Google Shape;1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311925"/>
            <a:ext cx="9144000" cy="18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Problems solved. </a:t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1400790" y="2181675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1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192" name="Google Shape;192;p20"/>
          <p:cNvSpPr txBox="1"/>
          <p:nvPr>
            <p:ph idx="1" type="body"/>
          </p:nvPr>
        </p:nvSpPr>
        <p:spPr>
          <a:xfrm>
            <a:off x="1847691" y="2073775"/>
            <a:ext cx="2832900" cy="10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100"/>
              <a:t>Certified US NIOSH + US FDA/CDC certified N95 respirator face masks in large bulk orders from the factories. Shipments to anywhere in US.  MOQ-2000-10,000,000 USA + INDIA</a:t>
            </a:r>
            <a:endParaRPr sz="1100"/>
          </a:p>
        </p:txBody>
      </p:sp>
      <p:sp>
        <p:nvSpPr>
          <p:cNvPr id="193" name="Google Shape;193;p20"/>
          <p:cNvSpPr/>
          <p:nvPr/>
        </p:nvSpPr>
        <p:spPr>
          <a:xfrm>
            <a:off x="1400790" y="3404075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2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194" name="Google Shape;194;p20"/>
          <p:cNvSpPr txBox="1"/>
          <p:nvPr>
            <p:ph idx="1" type="body"/>
          </p:nvPr>
        </p:nvSpPr>
        <p:spPr>
          <a:xfrm>
            <a:off x="1847691" y="3307900"/>
            <a:ext cx="2832900" cy="10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100"/>
              <a:t>Bulk scheduled orders of production run Nitrile Gloves from Vietnam, Thailand, Malaysia.  Sea/Air cargo conveyor belt model. FOB/CIF/DAP 510K FDA certified.</a:t>
            </a:r>
            <a:endParaRPr sz="1100"/>
          </a:p>
        </p:txBody>
      </p:sp>
      <p:sp>
        <p:nvSpPr>
          <p:cNvPr id="195" name="Google Shape;195;p20"/>
          <p:cNvSpPr/>
          <p:nvPr/>
        </p:nvSpPr>
        <p:spPr>
          <a:xfrm>
            <a:off x="5090809" y="2181675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3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196" name="Google Shape;196;p20"/>
          <p:cNvSpPr txBox="1"/>
          <p:nvPr>
            <p:ph idx="1" type="body"/>
          </p:nvPr>
        </p:nvSpPr>
        <p:spPr>
          <a:xfrm>
            <a:off x="5536112" y="2073775"/>
            <a:ext cx="2832900" cy="10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100"/>
              <a:t>US FDA/CDC Certified Level 1, 2,3, 4 Isolation Gowns. Bulk size orders direct from Factories. MOQ 10,000-1,000,000 Made In USA and Vietnam, China and India. </a:t>
            </a:r>
            <a:endParaRPr sz="1100"/>
          </a:p>
        </p:txBody>
      </p:sp>
      <p:sp>
        <p:nvSpPr>
          <p:cNvPr id="197" name="Google Shape;197;p20"/>
          <p:cNvSpPr/>
          <p:nvPr/>
        </p:nvSpPr>
        <p:spPr>
          <a:xfrm>
            <a:off x="5090809" y="3404075"/>
            <a:ext cx="328800" cy="328800"/>
          </a:xfrm>
          <a:prstGeom prst="ellipse">
            <a:avLst/>
          </a:prstGeom>
          <a:solidFill>
            <a:srgbClr val="00BFA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800">
                <a:solidFill>
                  <a:srgbClr val="FFFFFF"/>
                </a:solidFill>
              </a:rPr>
              <a:t>4</a:t>
            </a:r>
            <a:endParaRPr b="1" sz="800">
              <a:solidFill>
                <a:srgbClr val="FFFFFF"/>
              </a:solidFill>
            </a:endParaRPr>
          </a:p>
        </p:txBody>
      </p:sp>
      <p:sp>
        <p:nvSpPr>
          <p:cNvPr id="198" name="Google Shape;198;p20"/>
          <p:cNvSpPr txBox="1"/>
          <p:nvPr>
            <p:ph idx="1" type="body"/>
          </p:nvPr>
        </p:nvSpPr>
        <p:spPr>
          <a:xfrm>
            <a:off x="5536112" y="3307900"/>
            <a:ext cx="2832900" cy="105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US FDA certified Ventilators -</a:t>
            </a:r>
            <a:endParaRPr sz="11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100"/>
              <a:t>Multiple vendors direct from Factory</a:t>
            </a:r>
            <a:endParaRPr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/>
          <p:nvPr>
            <p:ph type="title"/>
          </p:nvPr>
        </p:nvSpPr>
        <p:spPr>
          <a:xfrm>
            <a:off x="729450" y="1367864"/>
            <a:ext cx="7688400" cy="53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Process</a:t>
            </a:r>
            <a:endParaRPr sz="1000"/>
          </a:p>
        </p:txBody>
      </p:sp>
      <p:pic>
        <p:nvPicPr>
          <p:cNvPr id="204" name="Google Shape;204;p21"/>
          <p:cNvPicPr preferRelativeResize="0"/>
          <p:nvPr/>
        </p:nvPicPr>
        <p:blipFill rotWithShape="1">
          <a:blip r:embed="rId3">
            <a:alphaModFix/>
          </a:blip>
          <a:srcRect b="16207" l="0" r="0" t="16207"/>
          <a:stretch/>
        </p:blipFill>
        <p:spPr>
          <a:xfrm>
            <a:off x="830400" y="2091180"/>
            <a:ext cx="2501199" cy="126783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1"/>
          <p:cNvSpPr txBox="1"/>
          <p:nvPr/>
        </p:nvSpPr>
        <p:spPr>
          <a:xfrm>
            <a:off x="862816" y="2418212"/>
            <a:ext cx="586500" cy="9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01</a:t>
            </a: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06" name="Google Shape;206;p21"/>
          <p:cNvGrpSpPr/>
          <p:nvPr/>
        </p:nvGrpSpPr>
        <p:grpSpPr>
          <a:xfrm>
            <a:off x="830400" y="3274596"/>
            <a:ext cx="2501700" cy="1353953"/>
            <a:chOff x="830400" y="3274596"/>
            <a:chExt cx="2501700" cy="1353953"/>
          </a:xfrm>
        </p:grpSpPr>
        <p:sp>
          <p:nvSpPr>
            <p:cNvPr id="207" name="Google Shape;207;p21"/>
            <p:cNvSpPr/>
            <p:nvPr/>
          </p:nvSpPr>
          <p:spPr>
            <a:xfrm>
              <a:off x="830400" y="3360750"/>
              <a:ext cx="2501700" cy="1267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1059092" y="3274596"/>
              <a:ext cx="219600" cy="936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9" name="Google Shape;209;p21"/>
          <p:cNvSpPr txBox="1"/>
          <p:nvPr>
            <p:ph type="title"/>
          </p:nvPr>
        </p:nvSpPr>
        <p:spPr>
          <a:xfrm>
            <a:off x="967528" y="3455478"/>
            <a:ext cx="2238300" cy="43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LOI/PO</a:t>
            </a:r>
            <a:endParaRPr sz="1200"/>
          </a:p>
        </p:txBody>
      </p:sp>
      <p:sp>
        <p:nvSpPr>
          <p:cNvPr id="210" name="Google Shape;210;p21"/>
          <p:cNvSpPr txBox="1"/>
          <p:nvPr>
            <p:ph idx="4294967295" type="body"/>
          </p:nvPr>
        </p:nvSpPr>
        <p:spPr>
          <a:xfrm>
            <a:off x="967528" y="3885655"/>
            <a:ext cx="2238300" cy="64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Binding letter of intent or purchase order</a:t>
            </a:r>
            <a:endParaRPr sz="1000"/>
          </a:p>
        </p:txBody>
      </p:sp>
      <p:pic>
        <p:nvPicPr>
          <p:cNvPr id="211" name="Google Shape;211;p21"/>
          <p:cNvPicPr preferRelativeResize="0"/>
          <p:nvPr/>
        </p:nvPicPr>
        <p:blipFill rotWithShape="1">
          <a:blip r:embed="rId4">
            <a:alphaModFix/>
          </a:blip>
          <a:srcRect b="24655" l="0" r="0" t="24655"/>
          <a:stretch/>
        </p:blipFill>
        <p:spPr>
          <a:xfrm>
            <a:off x="3332867" y="3359013"/>
            <a:ext cx="2501197" cy="126783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3389243" y="3563077"/>
            <a:ext cx="586500" cy="9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0</a:t>
            </a: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2 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13" name="Google Shape;213;p21"/>
          <p:cNvGrpSpPr/>
          <p:nvPr/>
        </p:nvGrpSpPr>
        <p:grpSpPr>
          <a:xfrm flipH="1" rot="10800000">
            <a:off x="3332867" y="2091171"/>
            <a:ext cx="2501700" cy="1353953"/>
            <a:chOff x="830400" y="3274596"/>
            <a:chExt cx="2501700" cy="1353953"/>
          </a:xfrm>
        </p:grpSpPr>
        <p:sp>
          <p:nvSpPr>
            <p:cNvPr id="214" name="Google Shape;214;p21"/>
            <p:cNvSpPr/>
            <p:nvPr/>
          </p:nvSpPr>
          <p:spPr>
            <a:xfrm>
              <a:off x="830400" y="3360750"/>
              <a:ext cx="2501700" cy="1267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21"/>
            <p:cNvSpPr/>
            <p:nvPr/>
          </p:nvSpPr>
          <p:spPr>
            <a:xfrm>
              <a:off x="1059092" y="3274596"/>
              <a:ext cx="219600" cy="936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6" name="Google Shape;216;p21"/>
          <p:cNvSpPr txBox="1"/>
          <p:nvPr>
            <p:ph type="title"/>
          </p:nvPr>
        </p:nvSpPr>
        <p:spPr>
          <a:xfrm>
            <a:off x="3462950" y="2181748"/>
            <a:ext cx="2238300" cy="31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Proof of Funds</a:t>
            </a:r>
            <a:endParaRPr sz="1200"/>
          </a:p>
        </p:txBody>
      </p:sp>
      <p:sp>
        <p:nvSpPr>
          <p:cNvPr id="217" name="Google Shape;217;p21"/>
          <p:cNvSpPr txBox="1"/>
          <p:nvPr>
            <p:ph idx="4294967295" type="body"/>
          </p:nvPr>
        </p:nvSpPr>
        <p:spPr>
          <a:xfrm>
            <a:off x="3462950" y="2494251"/>
            <a:ext cx="2238300" cy="78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/>
              <a:t>Bank letter, Escrow, Letter of Credit,  or Wire Transfer  -- Funds to be released post SGS inspection depending on agreed upon terms.</a:t>
            </a:r>
            <a:endParaRPr sz="1000"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800"/>
          </a:p>
        </p:txBody>
      </p:sp>
      <p:pic>
        <p:nvPicPr>
          <p:cNvPr id="218" name="Google Shape;218;p21"/>
          <p:cNvPicPr preferRelativeResize="0"/>
          <p:nvPr/>
        </p:nvPicPr>
        <p:blipFill rotWithShape="1">
          <a:blip r:embed="rId5">
            <a:alphaModFix/>
          </a:blip>
          <a:srcRect b="0" l="680" r="680" t="0"/>
          <a:stretch/>
        </p:blipFill>
        <p:spPr>
          <a:xfrm>
            <a:off x="5832591" y="2091175"/>
            <a:ext cx="2501198" cy="12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1"/>
          <p:cNvSpPr txBox="1"/>
          <p:nvPr/>
        </p:nvSpPr>
        <p:spPr>
          <a:xfrm>
            <a:off x="5856250" y="2418200"/>
            <a:ext cx="586500" cy="9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0</a:t>
            </a:r>
            <a:r>
              <a:rPr b="1" lang="en-GB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3 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220" name="Google Shape;220;p21"/>
          <p:cNvGrpSpPr/>
          <p:nvPr/>
        </p:nvGrpSpPr>
        <p:grpSpPr>
          <a:xfrm>
            <a:off x="5832591" y="3274596"/>
            <a:ext cx="2501700" cy="1353953"/>
            <a:chOff x="830400" y="3274596"/>
            <a:chExt cx="2501700" cy="1353953"/>
          </a:xfrm>
        </p:grpSpPr>
        <p:sp>
          <p:nvSpPr>
            <p:cNvPr id="221" name="Google Shape;221;p21"/>
            <p:cNvSpPr/>
            <p:nvPr/>
          </p:nvSpPr>
          <p:spPr>
            <a:xfrm>
              <a:off x="830400" y="3360750"/>
              <a:ext cx="2501700" cy="1267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1"/>
            <p:cNvSpPr/>
            <p:nvPr/>
          </p:nvSpPr>
          <p:spPr>
            <a:xfrm>
              <a:off x="1059092" y="3274596"/>
              <a:ext cx="219600" cy="93600"/>
            </a:xfrm>
            <a:prstGeom prst="triangl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3" name="Google Shape;223;p21"/>
          <p:cNvSpPr txBox="1"/>
          <p:nvPr>
            <p:ph type="title"/>
          </p:nvPr>
        </p:nvSpPr>
        <p:spPr>
          <a:xfrm>
            <a:off x="5960978" y="3455478"/>
            <a:ext cx="2238300" cy="430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Production Contract / FCO</a:t>
            </a:r>
            <a:endParaRPr sz="1200"/>
          </a:p>
        </p:txBody>
      </p:sp>
      <p:sp>
        <p:nvSpPr>
          <p:cNvPr id="224" name="Google Shape;224;p21"/>
          <p:cNvSpPr txBox="1"/>
          <p:nvPr>
            <p:ph idx="4294967295" type="body"/>
          </p:nvPr>
        </p:nvSpPr>
        <p:spPr>
          <a:xfrm>
            <a:off x="5960975" y="3794249"/>
            <a:ext cx="2238300" cy="7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000"/>
              <a:t>Will enter in production contract and FCO into shipment. At time of shipment SGS inspection  utilized to confirm</a:t>
            </a: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>
                <a:solidFill>
                  <a:srgbClr val="000000"/>
                </a:solidFill>
              </a:rPr>
              <a:t>Thank you.</a:t>
            </a:r>
            <a:endParaRPr/>
          </a:p>
        </p:txBody>
      </p:sp>
      <p:sp>
        <p:nvSpPr>
          <p:cNvPr id="230" name="Google Shape;230;p22"/>
          <p:cNvSpPr txBox="1"/>
          <p:nvPr>
            <p:ph idx="1" type="subTitle"/>
          </p:nvPr>
        </p:nvSpPr>
        <p:spPr>
          <a:xfrm>
            <a:off x="729625" y="2518125"/>
            <a:ext cx="76881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Digijaks Group, LLC 1-307-683-0460   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www.digijaks.com</a:t>
            </a:r>
            <a:r>
              <a:rPr lang="en-GB"/>
              <a:t>   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digijakshq@digijaks.com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34325" y="4096625"/>
            <a:ext cx="2009675" cy="104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