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88252dc4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f88252dc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88252dc4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f88252dc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f88252dc4_0_1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f88252dc4_0_1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f88252dc4_0_1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f88252dc4_0_1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29987889_edited.jpg" id="10" name="Google Shape;10;p2"/>
          <p:cNvPicPr preferRelativeResize="0"/>
          <p:nvPr/>
        </p:nvPicPr>
        <p:blipFill rotWithShape="1">
          <a:blip r:embed="rId2">
            <a:alphaModFix/>
          </a:blip>
          <a:srcRect b="23591" l="0" r="0" t="2179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1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6" name="Google Shape;116;p11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1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1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1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5" name="Google Shape;125;p1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6" name="Google Shape;126;p1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12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12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2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2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3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6" name="Google Shape;136;p13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3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3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" name="Google Shape;143;p14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Google Shape;145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14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14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14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14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15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15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15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15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8" name="Google Shape;158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Confidential</a:t>
            </a:r>
            <a:endParaRPr b="1"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Customized for </a:t>
            </a:r>
            <a:r>
              <a:rPr b="1"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Lorem Ipsum LLC</a:t>
            </a:r>
            <a:endParaRPr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Version 1.0</a:t>
            </a:r>
            <a:endParaRPr b="1"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rgbClr val="434343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17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9" name="Google Shape;169;p17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17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17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solidFill>
          <a:schemeClr val="lt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29987889_edited.jpg" id="22" name="Google Shape;22;p3"/>
          <p:cNvPicPr preferRelativeResize="0"/>
          <p:nvPr/>
        </p:nvPicPr>
        <p:blipFill rotWithShape="1">
          <a:blip r:embed="rId2">
            <a:alphaModFix/>
          </a:blip>
          <a:srcRect b="23591" l="0" r="0" t="21799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3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" name="Google Shape;31;p3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" name="Google Shape;32;p3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3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4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" name="Google Shape;42;p4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" name="Google Shape;43;p4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5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" name="Google Shape;53;p5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5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" name="Google Shape;55;p5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" name="Google Shape;59;p6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6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6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Google Shape;62;p6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31891705.jpg" id="65" name="Google Shape;65;p7"/>
          <p:cNvPicPr preferRelativeResize="0"/>
          <p:nvPr/>
        </p:nvPicPr>
        <p:blipFill rotWithShape="1">
          <a:blip r:embed="rId2">
            <a:alphaModFix/>
          </a:blip>
          <a:srcRect b="11971" l="0" r="0" t="11971"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7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" name="Google Shape;69;p7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" name="Google Shape;70;p7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7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7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8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8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8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8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9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9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9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9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1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0">
            <a:hlinkClick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" name="Google Shape;106;p10">
            <a:hlinkClick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p10">
            <a:hlinkClick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0">
            <a:hlinkClick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igijaks.com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://www.digijaks.com" TargetMode="External"/><Relationship Id="rId5" Type="http://schemas.openxmlformats.org/officeDocument/2006/relationships/hyperlink" Target="mailto:digijakshq@digijaks.com" TargetMode="External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"/>
          <p:cNvSpPr txBox="1"/>
          <p:nvPr>
            <p:ph type="ctrTitle"/>
          </p:nvPr>
        </p:nvSpPr>
        <p:spPr>
          <a:xfrm>
            <a:off x="729450" y="1322450"/>
            <a:ext cx="72510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Digijaks Group Global Covid19 Response</a:t>
            </a:r>
            <a:endParaRPr/>
          </a:p>
        </p:txBody>
      </p:sp>
      <p:sp>
        <p:nvSpPr>
          <p:cNvPr id="177" name="Google Shape;177;p18"/>
          <p:cNvSpPr txBox="1"/>
          <p:nvPr>
            <p:ph idx="1" type="subTitle"/>
          </p:nvPr>
        </p:nvSpPr>
        <p:spPr>
          <a:xfrm>
            <a:off x="729563" y="2998272"/>
            <a:ext cx="48909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/>
              <a:t>October 2020  </a:t>
            </a:r>
            <a:r>
              <a:rPr b="1" lang="en-GB" sz="1400" u="sng">
                <a:solidFill>
                  <a:schemeClr val="hlink"/>
                </a:solidFill>
                <a:hlinkClick r:id="rId3"/>
              </a:rPr>
              <a:t>www.digijaks.com</a:t>
            </a:r>
            <a:endParaRPr b="1" sz="1400"/>
          </a:p>
        </p:txBody>
      </p:sp>
      <p:pic>
        <p:nvPicPr>
          <p:cNvPr id="178" name="Google Shape;1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4300" y="4145950"/>
            <a:ext cx="1989700" cy="9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Covid19 Emergency Response Overview</a:t>
            </a:r>
            <a:endParaRPr/>
          </a:p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544625" y="2078875"/>
            <a:ext cx="8300100" cy="13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Digijaks Group, LLC is a certified Covid19 Emergency Response Vendor. 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FEMA. The United Nations. State of California. State of New York. State of Michigan. State of Virginia.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Digijaks is a certified supplier to HealthTrust, one of the 8 largest GPOs in the US.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en-GB" sz="1200"/>
              <a:t>Digijaks has powerful previous history as buyer of record, with supply chain security,  and final delivery of PPE.</a:t>
            </a:r>
            <a:endParaRPr b="1" sz="1200"/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11925"/>
            <a:ext cx="9144000" cy="18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Problems solved. 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1400790" y="21816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1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192" name="Google Shape;192;p20"/>
          <p:cNvSpPr txBox="1"/>
          <p:nvPr>
            <p:ph idx="1" type="body"/>
          </p:nvPr>
        </p:nvSpPr>
        <p:spPr>
          <a:xfrm>
            <a:off x="1847691" y="2073775"/>
            <a:ext cx="28329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/>
              <a:t>Certified US NIOSH + US FDA/CDC certified N95 respirator face masks in large bulk orders from the factories. Shipments to anywhere in US.  MOQ-2000-10,000,000 USA + INDIA</a:t>
            </a:r>
            <a:endParaRPr sz="1100"/>
          </a:p>
        </p:txBody>
      </p:sp>
      <p:sp>
        <p:nvSpPr>
          <p:cNvPr id="193" name="Google Shape;193;p20"/>
          <p:cNvSpPr/>
          <p:nvPr/>
        </p:nvSpPr>
        <p:spPr>
          <a:xfrm>
            <a:off x="1400790" y="34040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2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>
            <a:off x="1847691" y="3307900"/>
            <a:ext cx="28329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/>
              <a:t>Bulk scheduled orders of production run Nitrile Gloves from Vietnam, Thailand, Malaysia.  Sea/Air cargo conveyor belt model. FOB/CIF/DAP 510K FDA certified.</a:t>
            </a:r>
            <a:endParaRPr sz="1100"/>
          </a:p>
        </p:txBody>
      </p:sp>
      <p:sp>
        <p:nvSpPr>
          <p:cNvPr id="195" name="Google Shape;195;p20"/>
          <p:cNvSpPr/>
          <p:nvPr/>
        </p:nvSpPr>
        <p:spPr>
          <a:xfrm>
            <a:off x="5090809" y="21816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3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196" name="Google Shape;196;p20"/>
          <p:cNvSpPr txBox="1"/>
          <p:nvPr>
            <p:ph idx="1" type="body"/>
          </p:nvPr>
        </p:nvSpPr>
        <p:spPr>
          <a:xfrm>
            <a:off x="5536112" y="2073775"/>
            <a:ext cx="28329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100"/>
              <a:t>US FDA/CDC Certified Level 1, 2,3, 4 Isolation Gowns. Bulk size orders direct from Factories. MOQ 10,000-1,000,000 Made In USA and Vietnam, China and India. </a:t>
            </a:r>
            <a:endParaRPr sz="1100"/>
          </a:p>
        </p:txBody>
      </p:sp>
      <p:sp>
        <p:nvSpPr>
          <p:cNvPr id="197" name="Google Shape;197;p20"/>
          <p:cNvSpPr/>
          <p:nvPr/>
        </p:nvSpPr>
        <p:spPr>
          <a:xfrm>
            <a:off x="5090809" y="3404075"/>
            <a:ext cx="328800" cy="3288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4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5536112" y="3307900"/>
            <a:ext cx="28329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US FDA certified Ventilators -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/>
              <a:t>Multiple vendors direct from Factory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729450" y="1367864"/>
            <a:ext cx="7688400" cy="5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Process</a:t>
            </a:r>
            <a:endParaRPr sz="1000"/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3">
            <a:alphaModFix/>
          </a:blip>
          <a:srcRect b="16207" l="0" r="0" t="16207"/>
          <a:stretch/>
        </p:blipFill>
        <p:spPr>
          <a:xfrm>
            <a:off x="830400" y="2091180"/>
            <a:ext cx="2501199" cy="126783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862816" y="2418212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01</a:t>
            </a:r>
            <a:r>
              <a:rPr b="1" lang="en-GB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06" name="Google Shape;206;p21"/>
          <p:cNvGrpSpPr/>
          <p:nvPr/>
        </p:nvGrpSpPr>
        <p:grpSpPr>
          <a:xfrm>
            <a:off x="830400" y="3274596"/>
            <a:ext cx="2501700" cy="1353953"/>
            <a:chOff x="830400" y="3274596"/>
            <a:chExt cx="2501700" cy="1353953"/>
          </a:xfrm>
        </p:grpSpPr>
        <p:sp>
          <p:nvSpPr>
            <p:cNvPr id="207" name="Google Shape;207;p21"/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 txBox="1"/>
          <p:nvPr>
            <p:ph type="title"/>
          </p:nvPr>
        </p:nvSpPr>
        <p:spPr>
          <a:xfrm>
            <a:off x="967528" y="3455478"/>
            <a:ext cx="2238300" cy="43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LOI/PO</a:t>
            </a:r>
            <a:endParaRPr sz="1200"/>
          </a:p>
        </p:txBody>
      </p:sp>
      <p:sp>
        <p:nvSpPr>
          <p:cNvPr id="210" name="Google Shape;210;p21"/>
          <p:cNvSpPr txBox="1"/>
          <p:nvPr>
            <p:ph idx="4294967295" type="body"/>
          </p:nvPr>
        </p:nvSpPr>
        <p:spPr>
          <a:xfrm>
            <a:off x="967528" y="3885655"/>
            <a:ext cx="22383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/>
              <a:t>Binding letter of intent or purchase order</a:t>
            </a:r>
            <a:endParaRPr sz="1000"/>
          </a:p>
        </p:txBody>
      </p:sp>
      <p:pic>
        <p:nvPicPr>
          <p:cNvPr id="211" name="Google Shape;211;p21"/>
          <p:cNvPicPr preferRelativeResize="0"/>
          <p:nvPr/>
        </p:nvPicPr>
        <p:blipFill rotWithShape="1">
          <a:blip r:embed="rId4">
            <a:alphaModFix/>
          </a:blip>
          <a:srcRect b="24655" l="0" r="0" t="24655"/>
          <a:stretch/>
        </p:blipFill>
        <p:spPr>
          <a:xfrm>
            <a:off x="3332867" y="3359013"/>
            <a:ext cx="2501197" cy="1267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3389243" y="356307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b="1" lang="en-GB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13" name="Google Shape;213;p21"/>
          <p:cNvGrpSpPr/>
          <p:nvPr/>
        </p:nvGrpSpPr>
        <p:grpSpPr>
          <a:xfrm flipH="1" rot="10800000">
            <a:off x="3332867" y="2091171"/>
            <a:ext cx="2501700" cy="1353953"/>
            <a:chOff x="830400" y="3274596"/>
            <a:chExt cx="2501700" cy="1353953"/>
          </a:xfrm>
        </p:grpSpPr>
        <p:sp>
          <p:nvSpPr>
            <p:cNvPr id="214" name="Google Shape;214;p21"/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" name="Google Shape;216;p21"/>
          <p:cNvSpPr txBox="1"/>
          <p:nvPr>
            <p:ph type="title"/>
          </p:nvPr>
        </p:nvSpPr>
        <p:spPr>
          <a:xfrm>
            <a:off x="3462950" y="2181748"/>
            <a:ext cx="2238300" cy="3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Proof of Funds</a:t>
            </a:r>
            <a:endParaRPr sz="1200"/>
          </a:p>
        </p:txBody>
      </p:sp>
      <p:sp>
        <p:nvSpPr>
          <p:cNvPr id="217" name="Google Shape;217;p21"/>
          <p:cNvSpPr txBox="1"/>
          <p:nvPr>
            <p:ph idx="4294967295" type="body"/>
          </p:nvPr>
        </p:nvSpPr>
        <p:spPr>
          <a:xfrm>
            <a:off x="3462950" y="2494251"/>
            <a:ext cx="2238300" cy="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Bank letter, Escrow, Letter of Credit,  or Wire Transfer  -- Funds to be released post SGS inspection depending on agreed upon terms.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5">
            <a:alphaModFix/>
          </a:blip>
          <a:srcRect b="0" l="680" r="680" t="0"/>
          <a:stretch/>
        </p:blipFill>
        <p:spPr>
          <a:xfrm>
            <a:off x="5832591" y="2091175"/>
            <a:ext cx="2501198" cy="12678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5856250" y="241820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r>
              <a:rPr b="1" lang="en-GB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 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20" name="Google Shape;220;p21"/>
          <p:cNvGrpSpPr/>
          <p:nvPr/>
        </p:nvGrpSpPr>
        <p:grpSpPr>
          <a:xfrm>
            <a:off x="5832591" y="3274596"/>
            <a:ext cx="2501700" cy="1353953"/>
            <a:chOff x="830400" y="3274596"/>
            <a:chExt cx="2501700" cy="1353953"/>
          </a:xfrm>
        </p:grpSpPr>
        <p:sp>
          <p:nvSpPr>
            <p:cNvPr id="221" name="Google Shape;221;p21"/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21"/>
          <p:cNvSpPr txBox="1"/>
          <p:nvPr>
            <p:ph type="title"/>
          </p:nvPr>
        </p:nvSpPr>
        <p:spPr>
          <a:xfrm>
            <a:off x="5960978" y="3455478"/>
            <a:ext cx="2238300" cy="43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Production Contract / FCO</a:t>
            </a:r>
            <a:endParaRPr sz="1200"/>
          </a:p>
        </p:txBody>
      </p:sp>
      <p:sp>
        <p:nvSpPr>
          <p:cNvPr id="224" name="Google Shape;224;p21"/>
          <p:cNvSpPr txBox="1"/>
          <p:nvPr>
            <p:ph idx="4294967295" type="body"/>
          </p:nvPr>
        </p:nvSpPr>
        <p:spPr>
          <a:xfrm>
            <a:off x="5960975" y="3794249"/>
            <a:ext cx="2238300" cy="7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000"/>
              <a:t>Will enter in production contract and FCO into shipment. At time of shipment SGS inspection  utilized to confirm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Thank you.</a:t>
            </a:r>
            <a:endParaRPr/>
          </a:p>
        </p:txBody>
      </p:sp>
      <p:sp>
        <p:nvSpPr>
          <p:cNvPr id="230" name="Google Shape;230;p22"/>
          <p:cNvSpPr txBox="1"/>
          <p:nvPr>
            <p:ph idx="1" type="subTitle"/>
          </p:nvPr>
        </p:nvSpPr>
        <p:spPr>
          <a:xfrm>
            <a:off x="729625" y="2518125"/>
            <a:ext cx="7688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Digijaks Group, LLC 1-307-683-0460   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www.digijaks.com</a:t>
            </a:r>
            <a:r>
              <a:rPr lang="en-GB"/>
              <a:t>   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digijakshq@digijaks.com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4325" y="4096625"/>
            <a:ext cx="2009675" cy="104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